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64" r:id="rId4"/>
    <p:sldId id="265" r:id="rId5"/>
    <p:sldId id="262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6BB2-A2B9-4F10-8DC6-FB19DDCD575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D9FE-0C85-41A1-9EF2-4FDAA05AA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641E-BB88-4BA7-9800-50AF4E9EE6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5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5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3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0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6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203C-714F-4BC4-AB4A-98E1C4603D45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1DCB-BAB5-46A6-8955-F46C0AECC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ritersally.blogspot.com/2015/12/iwsgprepping-for-next-step.html" TargetMode="Externa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hyperlink" Target="http://www.progressive-charlestown.com/2016/09/house-passes-bill-to-strengthen-career.html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hyperlink" Target="http://vectoropenstock.com/vectors/preview/71009/people-working-in-different-job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.xml"/><Relationship Id="rId7" Type="http://schemas.openxmlformats.org/officeDocument/2006/relationships/hyperlink" Target="http://belviderechiropractic.com/conditions/what-can-spring-cleaning-teach-you-about-your-health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hyperlink" Target="https://pixabay.com/en/housewife-multitasking-woman-23868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hyperlink" Target="https://justspilleditout.blogspot.com/2013/07/qayamat-story-of-every-semeste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hyperlink" Target="http://www.mantracon.org/index.htm" TargetMode="External"/><Relationship Id="rId4" Type="http://schemas.openxmlformats.org/officeDocument/2006/relationships/hyperlink" Target="http://www.ilinoisworkne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bethwangler.wordpress.com/2017/03/06/1285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7981"/>
            <a:ext cx="12192000" cy="2304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+mj-lt"/>
              </a:rPr>
              <a:t>Southern 14 Workforce Investment Board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0946"/>
            <a:ext cx="12192000" cy="106465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Content Placeholder 9" descr="Southern 14 Color Logo.JPG">
            <a:extLst>
              <a:ext uri="{FF2B5EF4-FFF2-40B4-BE49-F238E27FC236}">
                <a16:creationId xmlns:a16="http://schemas.microsoft.com/office/drawing/2014/main" id="{80AB0B3B-0AD4-41B8-A891-73D1BCF9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943" y="1347206"/>
            <a:ext cx="2932113" cy="295433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7E9758-9372-4CCF-8BAD-71E5EC222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673">
        <p14:reveal/>
      </p:transition>
    </mc:Choice>
    <mc:Fallback>
      <p:transition spd="slow" advTm="126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CE7CA9-CAFF-4C9E-BEF1-F986C972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578"/>
          </a:xfrm>
        </p:spPr>
        <p:txBody>
          <a:bodyPr>
            <a:normAutofit/>
          </a:bodyPr>
          <a:lstStyle/>
          <a:p>
            <a:r>
              <a:rPr lang="en-US" dirty="0"/>
              <a:t>Time To Make a Change? </a:t>
            </a:r>
            <a:br>
              <a:rPr lang="en-US" dirty="0"/>
            </a:br>
            <a:r>
              <a:rPr lang="en-US" dirty="0"/>
              <a:t>Training and Supportive Services To Help Make You Successful.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118C6-8FBE-45E5-B616-407DCD876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14750" y="2639219"/>
            <a:ext cx="4762500" cy="27241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8BB53-339A-4759-BCFC-5ADA78E80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8" b="97153" l="0" r="99417">
                        <a14:foregroundMark x1="28280" y1="18505" x2="28571" y2="16726"/>
                        <a14:foregroundMark x1="27405" y1="33808" x2="26822" y2="46975"/>
                        <a14:foregroundMark x1="15743" y1="34520" x2="25364" y2="10676"/>
                        <a14:foregroundMark x1="25364" y1="11388" x2="83090" y2="1423"/>
                        <a14:foregroundMark x1="20408" y1="23843" x2="0" y2="60854"/>
                        <a14:foregroundMark x1="43149" y1="97153" x2="99417" y2="2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88600" y="2934934"/>
            <a:ext cx="2815918" cy="230691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6668F0-69F8-4BA1-A3EA-67E252B6DD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49"/>
    </mc:Choice>
    <mc:Fallback>
      <p:transition spd="slow" advTm="3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ADB926-3E3A-4273-ACE8-7FA54AD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Interested in Traditional Classroom Training? NO Problem…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C3820-0B80-4FA4-B481-DB15B0F6E4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9000" y="2216944"/>
            <a:ext cx="5080000" cy="35687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114D72-824B-4ADC-97D9-D3D93224C7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We offer earn while you learn paid hands on work-based learning options to help you succeed.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A02686B-8586-48C5-819E-17B0141DA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8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52"/>
    </mc:Choice>
    <mc:Fallback>
      <p:transition spd="slow" advTm="5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1E52-A427-464C-81E0-ABDC79AF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change effects your whole family…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4C8388-2C3F-402E-ADA4-CABAA7A7E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4456" y="1630842"/>
            <a:ext cx="2132706" cy="255498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49EA1A-846E-4D2B-A7D9-7DF09DBBD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33469" y="276558"/>
            <a:ext cx="2177439" cy="282826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C5ED2-CD4F-428F-BD57-BABDC66007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08828" y="3432389"/>
            <a:ext cx="2233987" cy="23070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B83AEF-8A3B-4606-8345-900E54EB3EB5}"/>
              </a:ext>
            </a:extLst>
          </p:cNvPr>
          <p:cNvSpPr txBox="1"/>
          <p:nvPr/>
        </p:nvSpPr>
        <p:spPr>
          <a:xfrm>
            <a:off x="4082902" y="1690688"/>
            <a:ext cx="464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Maybe your spouse is interested in beginning or re-entering a career…We are here to help them as well.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1F8D3C-8C40-4DA3-8B4E-35556BB3BA97}"/>
              </a:ext>
            </a:extLst>
          </p:cNvPr>
          <p:cNvSpPr txBox="1"/>
          <p:nvPr/>
        </p:nvSpPr>
        <p:spPr>
          <a:xfrm>
            <a:off x="7640611" y="3708748"/>
            <a:ext cx="2177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Supporting someone in college?  Mention it to your career planner. We may have resources to help there too.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91B369DA-7FE2-4C8C-8B99-B95DF8B84A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30"/>
    </mc:Choice>
    <mc:Fallback>
      <p:transition spd="slow" advTm="48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PROUD TO SERVE…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Those who have served!</a:t>
            </a:r>
          </a:p>
          <a:p>
            <a:pPr marL="0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Priority of Service to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Veterans and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Eligible Spouses</a:t>
            </a:r>
          </a:p>
          <a:p>
            <a:pPr marL="0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58" y="1469091"/>
            <a:ext cx="4420296" cy="294686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2750FC3-C8A4-4784-A2B4-ABB1DF578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2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22">
        <p14:prism isInverted="1"/>
      </p:transition>
    </mc:Choice>
    <mc:Fallback>
      <p:transition advTm="20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613F-585C-496C-8DF4-F62367E7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alone…We are here to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72C3-F5E1-481B-897B-BE3BA2329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16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live in… Edwards, Gallatin, Hamilton, Saline, Wabash, Wayne, or White counties your contact will be Wabash Area Development. </a:t>
            </a:r>
          </a:p>
          <a:p>
            <a:pPr marL="0" indent="0">
              <a:buNone/>
            </a:pPr>
            <a:r>
              <a:rPr lang="en-US" dirty="0"/>
              <a:t>They can be reached at 618 963 6187.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A8D6-3EEE-4822-BE4E-F54AF9BDB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813" y="180118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live in… Alexander, Hardin, Johnson, Massac, Pope, Pulaski or Union counties your contact will be Shawnee Development Council. </a:t>
            </a:r>
          </a:p>
          <a:p>
            <a:pPr marL="0" indent="0">
              <a:buNone/>
            </a:pPr>
            <a:r>
              <a:rPr lang="en-US" dirty="0"/>
              <a:t>They can be reached at 618-634-2201. </a:t>
            </a:r>
          </a:p>
        </p:txBody>
      </p:sp>
      <p:pic>
        <p:nvPicPr>
          <p:cNvPr id="5" name="Picture 4" descr="Picture">
            <a:extLst>
              <a:ext uri="{FF2B5EF4-FFF2-40B4-BE49-F238E27FC236}">
                <a16:creationId xmlns:a16="http://schemas.microsoft.com/office/drawing/2014/main" id="{FE4A631C-722B-4238-9CD8-3046CC0921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2" y="4949677"/>
            <a:ext cx="362204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BE556-F84A-4C60-928A-04B4BAA04F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43" y="4408524"/>
            <a:ext cx="15621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84F68CC-0F55-4AE4-93DC-551DB65FA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53"/>
    </mc:Choice>
    <mc:Fallback>
      <p:transition spd="slow" advTm="5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C872-A378-4CB4-8B8C-098B580C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alone…We are here to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AD56-E01C-4144-B2ED-C0DE6BAF3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605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live in… Franklin, Jackson, Jefferson, Perry or Williamson counties your contact will be Man-Tra-Con Corporation.  </a:t>
            </a:r>
          </a:p>
          <a:p>
            <a:pPr marL="0" indent="0">
              <a:buNone/>
            </a:pPr>
            <a:r>
              <a:rPr lang="en-US" dirty="0"/>
              <a:t>They can be reached at 618-998-0970.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7CF57-17C1-4F60-B178-BF31DDB5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032" y="4030404"/>
            <a:ext cx="5181600" cy="2448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live in any other county or are not an Illinois resident you can find the office nearest to you at </a:t>
            </a:r>
            <a:r>
              <a:rPr lang="en-US" u="sng" dirty="0">
                <a:hlinkClick r:id="rId4"/>
              </a:rPr>
              <a:t>www.ilinoisworknet.com</a:t>
            </a:r>
            <a:r>
              <a:rPr lang="en-US" dirty="0"/>
              <a:t>  or you can always call my office at 618-382-5024.</a:t>
            </a:r>
          </a:p>
          <a:p>
            <a:endParaRPr lang="en-US" dirty="0"/>
          </a:p>
        </p:txBody>
      </p:sp>
      <p:pic>
        <p:nvPicPr>
          <p:cNvPr id="5" name="Picture 4" descr="Man-Tra-Con Corporation">
            <a:hlinkClick r:id="rId5"/>
            <a:extLst>
              <a:ext uri="{FF2B5EF4-FFF2-40B4-BE49-F238E27FC236}">
                <a16:creationId xmlns:a16="http://schemas.microsoft.com/office/drawing/2014/main" id="{B76E12BE-DE02-4C33-8B4B-6BF0856B549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08896"/>
            <a:ext cx="5181601" cy="79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AF67CF6-3A81-4E2B-8586-5B0FBBA1C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65"/>
    </mc:Choice>
    <mc:Fallback>
      <p:transition spd="slow" advTm="34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4E0-53D4-4EE1-80F9-20FC2AA80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489" y="1921318"/>
            <a:ext cx="5181600" cy="2682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Still just aren’t sure where you want to go from here, don’t worry.</a:t>
            </a:r>
          </a:p>
          <a:p>
            <a:pPr marL="0" indent="0">
              <a:buNone/>
            </a:pPr>
            <a:r>
              <a:rPr lang="en-US" dirty="0"/>
              <a:t>I encourage you to contact one of our office no matter what your next step might be…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1B8B09-0574-4AA3-AE30-CCB6F3C9A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172" y="197158"/>
            <a:ext cx="5181600" cy="30010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2C322A-FC25-43BD-B69F-88E2577BE1A0}"/>
              </a:ext>
            </a:extLst>
          </p:cNvPr>
          <p:cNvSpPr txBox="1"/>
          <p:nvPr/>
        </p:nvSpPr>
        <p:spPr>
          <a:xfrm>
            <a:off x="154172" y="3198168"/>
            <a:ext cx="3918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bethwangler.wordpress.com/2017/03/06/128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290268-08F0-4366-91BD-AD3E6EC74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12"/>
    </mc:Choice>
    <mc:Fallback>
      <p:transition spd="slow" advTm="32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3</MainCategory>
    <Site xmlns="9352c220-c5aa-4176-b310-478a54cdcce0">
      <Value>6</Value>
    </Site>
    <SubCategory xmlns="9352c220-c5aa-4176-b310-478a54cdcce0">42</SubCategory>
    <SkillLevel xmlns="9352c220-c5aa-4176-b310-478a54cdcce0">
      <Value>All Levels</Value>
    </SkillLevel>
    <Audience xmlns="9352c220-c5aa-4176-b310-478a54cdcce0">
      <Value>1</Value>
    </Audience>
    <TaxKeywordTaxHTField xmlns="6e83a1a5-9dab-4521-85db-ea3c8196acb3">
      <Terms xmlns="http://schemas.microsoft.com/office/infopath/2007/PartnerControls"/>
    </TaxKeywordTaxHTField>
    <SubAudience xmlns="9352c220-c5aa-4176-b310-478a54cdcce0">
      <Value>1</Value>
    </SubAudience>
    <Language xmlns="9352c220-c5aa-4176-b310-478a54cdcce0">English</Language>
    <DocumentType xmlns="9352c220-c5aa-4176-b310-478a54cdcce0">
      <Value>Informational</Value>
    </DocumentType>
    <TaxCatchAll xmlns="6e83a1a5-9dab-4521-85db-ea3c8196acb3"/>
    <Description0 xmlns="9352c220-c5aa-4176-b310-478a54cdcce0">Hamilton County Coal LWIA 26 RR Presentationtation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3F6661AA-1088-4CF2-B20A-2949675035AD}"/>
</file>

<file path=customXml/itemProps2.xml><?xml version="1.0" encoding="utf-8"?>
<ds:datastoreItem xmlns:ds="http://schemas.openxmlformats.org/officeDocument/2006/customXml" ds:itemID="{ECBB8991-FD25-4ABF-B546-1EEF19F254E5}"/>
</file>

<file path=customXml/itemProps3.xml><?xml version="1.0" encoding="utf-8"?>
<ds:datastoreItem xmlns:ds="http://schemas.openxmlformats.org/officeDocument/2006/customXml" ds:itemID="{95EC784B-E229-4EF9-A1CF-EF693483E4ED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318</Words>
  <Application>Microsoft Office PowerPoint</Application>
  <PresentationFormat>Widescreen</PresentationFormat>
  <Paragraphs>27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Time To Make a Change?  Training and Supportive Services To Help Make You Successful.</vt:lpstr>
      <vt:lpstr>Not Interested in Traditional Classroom Training? NO Problem…</vt:lpstr>
      <vt:lpstr>This change effects your whole family…</vt:lpstr>
      <vt:lpstr>PROUD TO SERVE…</vt:lpstr>
      <vt:lpstr>You are not alone…We are here to help!</vt:lpstr>
      <vt:lpstr>You are not alone…We are here to help!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County Coal LWIA 26 RR Presentationtation</dc:title>
  <dc:creator>Bill Layman</dc:creator>
  <cp:keywords/>
  <cp:lastModifiedBy>user</cp:lastModifiedBy>
  <cp:revision>50</cp:revision>
  <dcterms:created xsi:type="dcterms:W3CDTF">2020-04-02T20:39:25Z</dcterms:created>
  <dcterms:modified xsi:type="dcterms:W3CDTF">2020-04-27T16:23:34Z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